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990600"/>
            <a:ext cx="8534400" cy="3048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 smtClean="0"/>
              <a:t>lecture # 07</a:t>
            </a:r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b="1" dirty="0"/>
              <a:t> </a:t>
            </a:r>
            <a:r>
              <a:rPr lang="en-US" b="1" dirty="0" smtClean="0"/>
              <a:t>                        </a:t>
            </a:r>
            <a:r>
              <a:rPr lang="en-US" dirty="0" smtClean="0"/>
              <a:t>INSTRUCTORE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ALIA </a:t>
            </a:r>
            <a:r>
              <a:rPr lang="en-US" dirty="0"/>
              <a:t>MUNAWAR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smtClean="0"/>
              <a:t>Variables Declaration in C++ </a:t>
            </a:r>
          </a:p>
          <a:p>
            <a:r>
              <a:rPr lang="en-US" dirty="0" smtClean="0"/>
              <a:t>Variables Initialization </a:t>
            </a:r>
            <a:r>
              <a:rPr lang="en-US" dirty="0"/>
              <a:t>in C++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113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are C++ variables?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are C++ variables?</a:t>
            </a:r>
          </a:p>
          <a:p>
            <a:r>
              <a:rPr lang="en-US" b="1" dirty="0"/>
              <a:t>Variables</a:t>
            </a:r>
            <a:r>
              <a:rPr lang="en-US" dirty="0"/>
              <a:t> in C++ A </a:t>
            </a:r>
            <a:r>
              <a:rPr lang="en-US" b="1" dirty="0"/>
              <a:t>variable</a:t>
            </a:r>
            <a:r>
              <a:rPr lang="en-US" dirty="0"/>
              <a:t> is a name given to a memory location. It is the basic unit of storage in a program. The value stored in a </a:t>
            </a:r>
            <a:r>
              <a:rPr lang="en-US" b="1" dirty="0"/>
              <a:t>variable</a:t>
            </a:r>
            <a:r>
              <a:rPr lang="en-US" dirty="0"/>
              <a:t> can be changed during program execution. A </a:t>
            </a:r>
            <a:r>
              <a:rPr lang="en-US" b="1" dirty="0"/>
              <a:t>variable</a:t>
            </a:r>
            <a:r>
              <a:rPr lang="en-US" dirty="0"/>
              <a:t> is only a name given to a memory location, all the operations done on the </a:t>
            </a:r>
            <a:r>
              <a:rPr lang="en-US" b="1" dirty="0"/>
              <a:t>variable</a:t>
            </a:r>
            <a:r>
              <a:rPr lang="en-US" dirty="0"/>
              <a:t> effects that memory location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8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/>
              <a:t>Variable Declaration</a:t>
            </a:r>
            <a:r>
              <a:rPr lang="en-US" dirty="0"/>
              <a:t> in C++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Variable Declaration</a:t>
            </a:r>
            <a:r>
              <a:rPr lang="en-US" dirty="0"/>
              <a:t> in C++</a:t>
            </a:r>
          </a:p>
          <a:p>
            <a:r>
              <a:rPr lang="en-US" dirty="0"/>
              <a:t>A </a:t>
            </a:r>
            <a:r>
              <a:rPr lang="en-US" b="1" dirty="0"/>
              <a:t>variable declaration</a:t>
            </a:r>
            <a:r>
              <a:rPr lang="en-US" dirty="0"/>
              <a:t> provides assurance to the compiler that there is one </a:t>
            </a:r>
            <a:r>
              <a:rPr lang="en-US" b="1" dirty="0"/>
              <a:t>variable</a:t>
            </a:r>
            <a:r>
              <a:rPr lang="en-US" dirty="0"/>
              <a:t> existing with the given type and name so that compiler proceed for further compilation without needing complete detail about the </a:t>
            </a:r>
            <a:r>
              <a:rPr lang="en-US" b="1" dirty="0"/>
              <a:t>variable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245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Variables Initialization</a:t>
            </a:r>
            <a:r>
              <a:rPr lang="en-US" dirty="0"/>
              <a:t>.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 Variables Initialization</a:t>
            </a:r>
            <a:r>
              <a:rPr lang="en-US" dirty="0"/>
              <a:t>. </a:t>
            </a:r>
            <a:endParaRPr lang="en-US" dirty="0" smtClean="0"/>
          </a:p>
          <a:p>
            <a:r>
              <a:rPr lang="en-US" b="1" dirty="0" smtClean="0"/>
              <a:t>Initialization</a:t>
            </a:r>
            <a:r>
              <a:rPr lang="en-US" dirty="0"/>
              <a:t> of a </a:t>
            </a:r>
            <a:r>
              <a:rPr lang="en-US" b="1" dirty="0"/>
              <a:t>variable</a:t>
            </a:r>
            <a:r>
              <a:rPr lang="en-US" dirty="0"/>
              <a:t> provides its initial value at the time of construction. The initial value may be provided in the </a:t>
            </a:r>
            <a:r>
              <a:rPr lang="en-US" b="1" dirty="0"/>
              <a:t>initializer</a:t>
            </a:r>
            <a:r>
              <a:rPr lang="en-US" dirty="0"/>
              <a:t> section of a </a:t>
            </a:r>
            <a:r>
              <a:rPr lang="en-US" dirty="0" smtClean="0"/>
              <a:t>declaration </a:t>
            </a:r>
            <a:r>
              <a:rPr lang="en-US" dirty="0"/>
              <a:t>or a new expression.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also takes place during function calls: function parameters and the function return values are also </a:t>
            </a:r>
            <a:r>
              <a:rPr lang="en-US" b="1" dirty="0"/>
              <a:t>initialized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213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Initialization</a:t>
            </a:r>
            <a:r>
              <a:rPr lang="en-US" dirty="0"/>
              <a:t> of Variable</a:t>
            </a:r>
          </a:p>
          <a:p>
            <a:r>
              <a:rPr lang="en-US" b="1" dirty="0"/>
              <a:t>Example</a:t>
            </a:r>
            <a:r>
              <a:rPr lang="en-US" dirty="0"/>
              <a:t>: </a:t>
            </a:r>
            <a:r>
              <a:rPr lang="en-US" dirty="0" smtClean="0"/>
              <a:t> int </a:t>
            </a:r>
            <a:r>
              <a:rPr lang="en-US" dirty="0"/>
              <a:t>a=10</a:t>
            </a:r>
            <a:r>
              <a:rPr lang="en-US" dirty="0" smtClean="0"/>
              <a:t>;</a:t>
            </a:r>
          </a:p>
          <a:p>
            <a:r>
              <a:rPr lang="en-US" dirty="0" smtClean="0"/>
              <a:t> </a:t>
            </a:r>
            <a:r>
              <a:rPr lang="en-US" dirty="0"/>
              <a:t>int a=</a:t>
            </a:r>
            <a:r>
              <a:rPr lang="en-US" dirty="0" err="1"/>
              <a:t>b+</a:t>
            </a:r>
            <a:r>
              <a:rPr lang="en-US" b="1" dirty="0" err="1"/>
              <a:t>c</a:t>
            </a:r>
            <a:r>
              <a:rPr lang="en-US" dirty="0"/>
              <a:t>; </a:t>
            </a:r>
            <a:endParaRPr lang="en-US" dirty="0"/>
          </a:p>
          <a:p>
            <a:r>
              <a:rPr lang="en-US" dirty="0" smtClean="0"/>
              <a:t> a=10; </a:t>
            </a:r>
          </a:p>
          <a:p>
            <a:r>
              <a:rPr lang="en-US" dirty="0" smtClean="0"/>
              <a:t>a=</a:t>
            </a:r>
            <a:r>
              <a:rPr lang="en-US" dirty="0" err="1" smtClean="0"/>
              <a:t>b+</a:t>
            </a:r>
            <a:r>
              <a:rPr lang="en-US" b="1" dirty="0" err="1" smtClean="0"/>
              <a:t>c</a:t>
            </a:r>
            <a:r>
              <a:rPr lang="en-US" dirty="0" smtClean="0"/>
              <a:t>;</a:t>
            </a:r>
          </a:p>
          <a:p>
            <a:r>
              <a:rPr lang="en-US" dirty="0" smtClean="0"/>
              <a:t> </a:t>
            </a:r>
            <a:r>
              <a:rPr lang="en-US" dirty="0"/>
              <a:t>Multiple variables can be </a:t>
            </a:r>
            <a:r>
              <a:rPr lang="en-US" b="1" dirty="0"/>
              <a:t>initialized</a:t>
            </a:r>
            <a:r>
              <a:rPr lang="en-US" dirty="0"/>
              <a:t> in a single statement by single value, for </a:t>
            </a:r>
            <a:r>
              <a:rPr lang="en-US" b="1" dirty="0"/>
              <a:t>example</a:t>
            </a:r>
            <a:r>
              <a:rPr lang="en-US" dirty="0"/>
              <a:t>, a=b=</a:t>
            </a:r>
            <a:r>
              <a:rPr lang="en-US" b="1" dirty="0"/>
              <a:t>c</a:t>
            </a:r>
            <a:r>
              <a:rPr lang="en-US" dirty="0"/>
              <a:t>=d=e=10; NOTE: </a:t>
            </a:r>
            <a:r>
              <a:rPr lang="en-US" b="1" dirty="0"/>
              <a:t>C</a:t>
            </a:r>
            <a:r>
              <a:rPr lang="en-US" dirty="0"/>
              <a:t> variables must be declared before they are used in the </a:t>
            </a:r>
            <a:r>
              <a:rPr lang="en-US" b="1" dirty="0"/>
              <a:t>C</a:t>
            </a:r>
            <a:r>
              <a:rPr lang="en-US" b="1" dirty="0" smtClean="0"/>
              <a:t>++</a:t>
            </a:r>
            <a:r>
              <a:rPr lang="en-US" dirty="0"/>
              <a:t> program.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4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76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- </a:t>
            </a:r>
          </a:p>
        </p:txBody>
      </p:sp>
    </p:spTree>
    <p:extLst>
      <p:ext uri="{BB962C8B-B14F-4D97-AF65-F5344CB8AC3E}">
        <p14:creationId xmlns:p14="http://schemas.microsoft.com/office/powerpoint/2010/main" val="2544387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</TotalTime>
  <Words>61</Words>
  <Application>Microsoft Office PowerPoint</Application>
  <PresentationFormat>On-screen Show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Introduction to C++ Programming language </vt:lpstr>
      <vt:lpstr>Introduction to C++ Programming language</vt:lpstr>
      <vt:lpstr>What are C++ variables? </vt:lpstr>
      <vt:lpstr> Variable Declaration in C++</vt:lpstr>
      <vt:lpstr>Variables Initialization. </vt:lpstr>
      <vt:lpstr>Example</vt:lpstr>
      <vt:lpstr> 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lecture no 7</dc:title>
  <dc:creator>alia munawar</dc:creator>
  <cp:lastModifiedBy>Alia manawar</cp:lastModifiedBy>
  <cp:revision>8</cp:revision>
  <dcterms:created xsi:type="dcterms:W3CDTF">2006-08-16T00:00:00Z</dcterms:created>
  <dcterms:modified xsi:type="dcterms:W3CDTF">2020-04-08T16:56:23Z</dcterms:modified>
</cp:coreProperties>
</file>